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0" r:id="rId1"/>
  </p:sldMasterIdLst>
  <p:notesMasterIdLst>
    <p:notesMasterId r:id="rId36"/>
  </p:notesMasterIdLst>
  <p:sldIdLst>
    <p:sldId id="256" r:id="rId2"/>
    <p:sldId id="292" r:id="rId3"/>
    <p:sldId id="304" r:id="rId4"/>
    <p:sldId id="257" r:id="rId5"/>
    <p:sldId id="263" r:id="rId6"/>
    <p:sldId id="264" r:id="rId7"/>
    <p:sldId id="301" r:id="rId8"/>
    <p:sldId id="303" r:id="rId9"/>
    <p:sldId id="258" r:id="rId10"/>
    <p:sldId id="265" r:id="rId11"/>
    <p:sldId id="262" r:id="rId12"/>
    <p:sldId id="266" r:id="rId13"/>
    <p:sldId id="272" r:id="rId14"/>
    <p:sldId id="293" r:id="rId15"/>
    <p:sldId id="294" r:id="rId16"/>
    <p:sldId id="295" r:id="rId17"/>
    <p:sldId id="271" r:id="rId18"/>
    <p:sldId id="273" r:id="rId19"/>
    <p:sldId id="274" r:id="rId20"/>
    <p:sldId id="296" r:id="rId21"/>
    <p:sldId id="276" r:id="rId22"/>
    <p:sldId id="277" r:id="rId23"/>
    <p:sldId id="297" r:id="rId24"/>
    <p:sldId id="279" r:id="rId25"/>
    <p:sldId id="280" r:id="rId26"/>
    <p:sldId id="281" r:id="rId27"/>
    <p:sldId id="282" r:id="rId28"/>
    <p:sldId id="298" r:id="rId29"/>
    <p:sldId id="285" r:id="rId30"/>
    <p:sldId id="300" r:id="rId31"/>
    <p:sldId id="286" r:id="rId32"/>
    <p:sldId id="287" r:id="rId33"/>
    <p:sldId id="288" r:id="rId34"/>
    <p:sldId id="29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5"/>
    <p:restoredTop sz="79707"/>
  </p:normalViewPr>
  <p:slideViewPr>
    <p:cSldViewPr snapToGrid="0" snapToObjects="1">
      <p:cViewPr varScale="1">
        <p:scale>
          <a:sx n="66" d="100"/>
          <a:sy n="66" d="100"/>
        </p:scale>
        <p:origin x="104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757D0-5487-2D40-A007-C59CDCD7703F}" type="datetimeFigureOut">
              <a:rPr lang="fr-FR" smtClean="0"/>
              <a:t>05/12/2017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3D1DD-A5E3-1C48-BD53-1B90904B37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459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981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89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694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739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935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743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431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43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52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08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0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228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296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222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338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107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>
              <a:sym typeface="Wingding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549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7901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6496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677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13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Un job à vie ?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Se rendre indispensable au travail</a:t>
            </a:r>
          </a:p>
        </p:txBody>
      </p:sp>
    </p:spTree>
    <p:extLst>
      <p:ext uri="{BB962C8B-B14F-4D97-AF65-F5344CB8AC3E}">
        <p14:creationId xmlns:p14="http://schemas.microsoft.com/office/powerpoint/2010/main" val="1732084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69197" y="2488393"/>
            <a:ext cx="10515600" cy="1325563"/>
          </a:xfrm>
        </p:spPr>
        <p:txBody>
          <a:bodyPr/>
          <a:lstStyle/>
          <a:p>
            <a:pPr algn="ctr"/>
            <a:r>
              <a:rPr lang="fr-FR"/>
              <a:t>Les obstacles dans votre quête du graal</a:t>
            </a:r>
          </a:p>
        </p:txBody>
      </p:sp>
    </p:spTree>
    <p:extLst>
      <p:ext uri="{BB962C8B-B14F-4D97-AF65-F5344CB8AC3E}">
        <p14:creationId xmlns:p14="http://schemas.microsoft.com/office/powerpoint/2010/main" val="85513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2702" y="1717137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500" dirty="0"/>
              <a:t>L’intégration continue</a:t>
            </a:r>
          </a:p>
          <a:p>
            <a:pPr marL="0" indent="0" algn="ctr">
              <a:buNone/>
            </a:pPr>
            <a:endParaRPr lang="fr-FR" sz="3500" dirty="0"/>
          </a:p>
          <a:p>
            <a:pPr marL="0" indent="0" algn="ctr">
              <a:buNone/>
            </a:pPr>
            <a:r>
              <a:rPr lang="fr-FR" sz="3500" dirty="0">
                <a:sym typeface="Wingdings"/>
              </a:rPr>
              <a:t>Les outils </a:t>
            </a:r>
            <a:r>
              <a:rPr lang="fr-FR" sz="3500" dirty="0" err="1">
                <a:sym typeface="Wingdings"/>
              </a:rPr>
              <a:t>qualimétriques</a:t>
            </a:r>
            <a:r>
              <a:rPr lang="fr-FR" sz="3500" dirty="0">
                <a:sym typeface="Wingdings"/>
              </a:rPr>
              <a:t> </a:t>
            </a:r>
          </a:p>
          <a:p>
            <a:pPr marL="0" indent="0" algn="ctr">
              <a:buNone/>
            </a:pPr>
            <a:endParaRPr lang="fr-FR" sz="3500" dirty="0">
              <a:sym typeface="Wingdings"/>
            </a:endParaRPr>
          </a:p>
          <a:p>
            <a:pPr marL="0" indent="0" algn="ctr">
              <a:buNone/>
            </a:pPr>
            <a:r>
              <a:rPr lang="fr-FR" sz="3500" dirty="0">
                <a:sym typeface="Wingdings"/>
              </a:rPr>
              <a:t>Vos équipiers</a:t>
            </a:r>
          </a:p>
        </p:txBody>
      </p:sp>
    </p:spTree>
    <p:extLst>
      <p:ext uri="{BB962C8B-B14F-4D97-AF65-F5344CB8AC3E}">
        <p14:creationId xmlns:p14="http://schemas.microsoft.com/office/powerpoint/2010/main" val="796730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69196" y="2596880"/>
            <a:ext cx="10515600" cy="1325563"/>
          </a:xfrm>
        </p:spPr>
        <p:txBody>
          <a:bodyPr/>
          <a:lstStyle/>
          <a:p>
            <a:r>
              <a:rPr lang="fr-FR" dirty="0"/>
              <a:t>Astuce n°1 : Ecrire des « tests » vides de sens </a:t>
            </a:r>
          </a:p>
        </p:txBody>
      </p:sp>
    </p:spTree>
    <p:extLst>
      <p:ext uri="{BB962C8B-B14F-4D97-AF65-F5344CB8AC3E}">
        <p14:creationId xmlns:p14="http://schemas.microsoft.com/office/powerpoint/2010/main" val="1726323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596325" y="2216258"/>
            <a:ext cx="94074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500" dirty="0"/>
              <a:t>Il faut que ça ressemble à des tests</a:t>
            </a:r>
          </a:p>
          <a:p>
            <a:pPr marL="342900" indent="-342900">
              <a:buAutoNum type="arabicParenR"/>
            </a:pPr>
            <a:endParaRPr lang="fr-FR" sz="3500" dirty="0"/>
          </a:p>
          <a:p>
            <a:pPr algn="ctr"/>
            <a:r>
              <a:rPr lang="fr-FR" sz="3500" dirty="0"/>
              <a:t>Il faut que des changements majeurs ne les fassent pas échouer</a:t>
            </a:r>
          </a:p>
        </p:txBody>
      </p:sp>
    </p:spTree>
    <p:extLst>
      <p:ext uri="{BB962C8B-B14F-4D97-AF65-F5344CB8AC3E}">
        <p14:creationId xmlns:p14="http://schemas.microsoft.com/office/powerpoint/2010/main" val="1400234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441B3A2-5998-453F-9055-04A4A7B3C8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42987" y="674400"/>
            <a:ext cx="10306026" cy="5509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EGALITE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7E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EGALITE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597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269EEFB1-1681-4186-97A7-0BE26E2905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0"/>
            <a:ext cx="6692858" cy="5447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ShifumiTestUseless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final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9E5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9E5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9E5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7E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testEgalite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cas1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cas2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cas3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cas3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cas3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9E5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9E5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9E5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7E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testVictoireJoueur1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cas1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cas2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cas3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cas3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cas3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D8B0E04-3A3F-46D1-A244-44421C4B0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167" y="4411308"/>
            <a:ext cx="6692858" cy="2492990"/>
          </a:xfrm>
          <a:prstGeom prst="rect">
            <a:avLst/>
          </a:prstGeom>
          <a:noFill/>
          <a:ln w="12700">
            <a:solidFill>
              <a:srgbClr val="E6E6E6"/>
            </a:solidFill>
            <a:prstDash val="dash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altLang="fr-FR" sz="12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sz="1200" dirty="0">
                <a:solidFill>
                  <a:srgbClr val="D9E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fr-FR" altLang="fr-FR" sz="1200" dirty="0">
                <a:solidFill>
                  <a:srgbClr val="D9E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D9E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200" dirty="0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testVictoireJoueur2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r-FR" altLang="fr-FR" sz="12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</a:t>
            </a:r>
            <a:br>
              <a:rPr lang="fr-FR" alt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2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2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cas1 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12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2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2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cas2 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12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2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2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cas3 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12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r-FR" altLang="fr-FR" sz="12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br>
              <a:rPr lang="fr-FR" alt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cas1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cas2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cas2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cas3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cas3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cas1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altLang="fr-FR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146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65C3774-F4C9-479E-8E96-7D33C6A77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205" y="437620"/>
            <a:ext cx="11667589" cy="5982760"/>
          </a:xfr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1164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50024" y="2705369"/>
            <a:ext cx="10515600" cy="1325563"/>
          </a:xfrm>
        </p:spPr>
        <p:txBody>
          <a:bodyPr/>
          <a:lstStyle/>
          <a:p>
            <a:r>
              <a:rPr lang="fr-FR" dirty="0"/>
              <a:t>Astuce n°2 : L’art du </a:t>
            </a:r>
            <a:r>
              <a:rPr lang="fr-FR" dirty="0" err="1"/>
              <a:t>naming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7115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654050"/>
            <a:ext cx="63500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54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588216" y="945396"/>
            <a:ext cx="694324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500" dirty="0"/>
              <a:t>Soyez abstrait</a:t>
            </a:r>
          </a:p>
          <a:p>
            <a:pPr algn="ctr"/>
            <a:endParaRPr lang="fr-FR" sz="3500" dirty="0"/>
          </a:p>
          <a:p>
            <a:pPr algn="ctr"/>
            <a:r>
              <a:rPr lang="fr-FR" sz="3500" dirty="0"/>
              <a:t>Utilisez des acronymes</a:t>
            </a:r>
          </a:p>
          <a:p>
            <a:pPr algn="ctr"/>
            <a:endParaRPr lang="fr-FR" sz="3500" dirty="0"/>
          </a:p>
          <a:p>
            <a:pPr algn="ctr"/>
            <a:r>
              <a:rPr lang="fr-FR" sz="3500" dirty="0"/>
              <a:t>Soyez économe</a:t>
            </a:r>
          </a:p>
          <a:p>
            <a:pPr algn="ctr"/>
            <a:endParaRPr lang="fr-FR" sz="3500" dirty="0"/>
          </a:p>
          <a:p>
            <a:pPr algn="ctr"/>
            <a:r>
              <a:rPr lang="fr-FR" sz="3500" dirty="0"/>
              <a:t>Mixez les langues</a:t>
            </a:r>
          </a:p>
          <a:p>
            <a:pPr algn="ctr"/>
            <a:endParaRPr lang="fr-FR" sz="3500" dirty="0"/>
          </a:p>
          <a:p>
            <a:pPr algn="ctr"/>
            <a:r>
              <a:rPr lang="fr-FR" sz="3500" dirty="0"/>
              <a:t>Faites des fautes</a:t>
            </a:r>
          </a:p>
        </p:txBody>
      </p:sp>
    </p:spTree>
    <p:extLst>
      <p:ext uri="{BB962C8B-B14F-4D97-AF65-F5344CB8AC3E}">
        <p14:creationId xmlns:p14="http://schemas.microsoft.com/office/powerpoint/2010/main" val="1380748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219" y="5075843"/>
            <a:ext cx="3957560" cy="1255764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190835" y="526393"/>
            <a:ext cx="581032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dirty="0"/>
              <a:t>Ludovic GOUYOU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Consultant Java / Java EE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Formateur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Passionné de programmation,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de mathématiques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et de langages informatiques</a:t>
            </a:r>
          </a:p>
        </p:txBody>
      </p:sp>
    </p:spTree>
    <p:extLst>
      <p:ext uri="{BB962C8B-B14F-4D97-AF65-F5344CB8AC3E}">
        <p14:creationId xmlns:p14="http://schemas.microsoft.com/office/powerpoint/2010/main" val="534971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AB2313A-14F3-4D8D-8215-B39BECD790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92152" y="305068"/>
            <a:ext cx="8207696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ShifumiNaming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enum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PC_P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PC_F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PC_C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enum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RPSP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7E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execProcedurreX453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cf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       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cf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if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PC_P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cf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PC_C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if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PC_F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cf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PC_P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if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PC_C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cf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PC_F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RPSP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531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830091" y="299983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Astuce n°3 : Ajoutez du </a:t>
            </a:r>
            <a:r>
              <a:rPr lang="fr-FR"/>
              <a:t>code inutile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09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501" y="1722894"/>
            <a:ext cx="6350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07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25CC214-3FB1-4FD3-BB37-FEB6D292B4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5217" y="2682331"/>
            <a:ext cx="11341566" cy="39703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7E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StringBuilder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StringBuilder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codeChoixJoueur1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codeChoixJoueur2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if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codeChoixJoueur1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codeChoixJoueur2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EGALITE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codeChoixJoueur1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codeChoixJoueur2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codeChoixJoueur1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codeChoixJoueur2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codeChoixJoueur1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codeChoixJoueur2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getResultatByName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ED7FF13-3A3B-4030-9BB4-68958D335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9615" y="146452"/>
            <a:ext cx="5577168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2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2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EGALITE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2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2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JOUEUR2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public 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2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200" dirty="0" err="1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getResultatByName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12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2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2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2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2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  <a:b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2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EGALITE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altLang="fr-FR" sz="1200" dirty="0">
              <a:latin typeface="Arial" panose="020B0604020202020204" pitchFamily="34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C427A99-AD71-48E3-AEDF-1D2D73855FB5}"/>
              </a:ext>
            </a:extLst>
          </p:cNvPr>
          <p:cNvCxnSpPr/>
          <p:nvPr/>
        </p:nvCxnSpPr>
        <p:spPr>
          <a:xfrm>
            <a:off x="-119605" y="2568553"/>
            <a:ext cx="12431210" cy="0"/>
          </a:xfrm>
          <a:prstGeom prst="line">
            <a:avLst/>
          </a:prstGeom>
          <a:ln w="12700">
            <a:solidFill>
              <a:srgbClr val="E6E6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D65AEAC-B210-4E4D-B771-A17C4A834E49}"/>
              </a:ext>
            </a:extLst>
          </p:cNvPr>
          <p:cNvCxnSpPr>
            <a:cxnSpLocks/>
          </p:cNvCxnSpPr>
          <p:nvPr/>
        </p:nvCxnSpPr>
        <p:spPr>
          <a:xfrm flipH="1">
            <a:off x="6092143" y="-1363143"/>
            <a:ext cx="1" cy="3931696"/>
          </a:xfrm>
          <a:prstGeom prst="line">
            <a:avLst/>
          </a:prstGeom>
          <a:ln w="12700">
            <a:solidFill>
              <a:srgbClr val="E6E6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">
            <a:extLst>
              <a:ext uri="{FF2B5EF4-FFF2-40B4-BE49-F238E27FC236}">
                <a16:creationId xmlns:a16="http://schemas.microsoft.com/office/drawing/2014/main" id="{AD97C52A-0BC7-42B6-8C05-67FCB4A3E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17" y="146452"/>
            <a:ext cx="4461478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fr-FR" altLang="fr-FR" sz="1200" i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ShifumiUseless 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enum </a:t>
            </a:r>
            <a:r>
              <a:rPr lang="fr-FR" altLang="fr-FR" sz="1200" i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 b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>
                <a:solidFill>
                  <a:srgbClr val="E6DA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"P"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200" b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>
                <a:solidFill>
                  <a:srgbClr val="E6DA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"F"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200" b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>
                <a:solidFill>
                  <a:srgbClr val="E6DA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"C"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private </a:t>
            </a:r>
            <a:r>
              <a:rPr lang="fr-FR" altLang="fr-FR" sz="1200" i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120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private </a:t>
            </a:r>
            <a:r>
              <a:rPr lang="fr-FR" altLang="fr-FR" sz="1200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i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120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</a:t>
            </a:r>
            <a:r>
              <a:rPr lang="fr-FR" altLang="fr-FR" sz="120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</a:t>
            </a: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120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200" i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1200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this.</a:t>
            </a:r>
            <a:r>
              <a:rPr lang="fr-FR" altLang="fr-FR" sz="120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endParaRPr lang="fr-FR" altLang="fr-FR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052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2899474" y="296884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Astuce n°4 : Commentaires</a:t>
            </a:r>
          </a:p>
        </p:txBody>
      </p:sp>
    </p:spTree>
    <p:extLst>
      <p:ext uri="{BB962C8B-B14F-4D97-AF65-F5344CB8AC3E}">
        <p14:creationId xmlns:p14="http://schemas.microsoft.com/office/powerpoint/2010/main" val="295850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50" y="920750"/>
            <a:ext cx="34417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26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634711" y="2557220"/>
            <a:ext cx="69432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500" dirty="0"/>
              <a:t>Ecrivez des commentaires qui font peur, et surtout </a:t>
            </a:r>
            <a:r>
              <a:rPr lang="mr-IN" sz="3500" dirty="0"/>
              <a:t>…</a:t>
            </a:r>
            <a:endParaRPr lang="fr-FR" sz="3500" dirty="0"/>
          </a:p>
        </p:txBody>
      </p:sp>
    </p:spTree>
    <p:extLst>
      <p:ext uri="{BB962C8B-B14F-4D97-AF65-F5344CB8AC3E}">
        <p14:creationId xmlns:p14="http://schemas.microsoft.com/office/powerpoint/2010/main" val="1216136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4790267" y="287585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MENTEZ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8892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281151E-D05D-45AF-A1AE-5273E97ADE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00218" y="366623"/>
            <a:ext cx="8991564" cy="61247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ShifumiDocumentation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//TO.DO: Ajouter le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possible BIGBANG.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EGALITE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JOUEUR2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* Lance un combat entre deux joueurs.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* TO.DO: Sans la mécanique de jeu n°43 le système ne fonctionnera pas.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*/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7E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EGALITE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//Cas à supprimer avant passage en PROD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JOUEUR2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43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630" y="792997"/>
            <a:ext cx="8468102" cy="508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3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42" y="1128486"/>
            <a:ext cx="2445658" cy="244565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791" y="4310743"/>
            <a:ext cx="3957560" cy="1255764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866245" y="2259578"/>
            <a:ext cx="581032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dirty="0"/>
              <a:t>Maxime ANDRE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Consultant Java / Java EE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/>
              <a:t>Scrum</a:t>
            </a:r>
            <a:r>
              <a:rPr lang="fr-FR" dirty="0"/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2480702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96BF8CE4-9562-481E-9F0A-FBCC217049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81936" y="1246982"/>
            <a:ext cx="7064755" cy="5447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* Lance un combat entre deux joueurs.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* TO.DO: Sans la mécanique de jeu n°43 le système ne fonctionnera pas.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*/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7E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execProcedurreX453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StringBuilder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StringBuilder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cf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ccs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if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ccf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EPE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PC_P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PC_C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PC_F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PC_P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PC_C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PC_F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//Cas à supprimer avant passage en PROD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RPSP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analyzeResultat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CC7BDDA-F8D2-43AC-9D7F-876888124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263" y="291904"/>
            <a:ext cx="4339650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ShifumiUltimateCombo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PC_P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E6DA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"P"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PC_F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E6DA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"F"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PC_C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E6DA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"C"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1000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 err="1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10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</a:t>
            </a:r>
            <a:r>
              <a:rPr lang="fr-FR" altLang="fr-FR" sz="10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000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10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1000" dirty="0" err="1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</a:t>
            </a:r>
            <a:r>
              <a:rPr lang="fr-FR" altLang="fr-FR" sz="10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 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//TO.DO: Ajouter le </a:t>
            </a:r>
            <a:r>
              <a:rPr lang="fr-FR" altLang="fr-FR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</a:t>
            </a:r>
            <a: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possible BIGBANG.</a:t>
            </a:r>
            <a:b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EPE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RPSP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 </a:t>
            </a:r>
            <a:r>
              <a:rPr lang="fr-FR" altLang="fr-FR" sz="1000" dirty="0" err="1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analyzeResultat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10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 </a:t>
            </a:r>
            <a:r>
              <a:rPr lang="fr-FR" altLang="fr-FR" sz="10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0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endParaRPr lang="fr-FR" altLang="fr-FR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11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22700" y="279835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Job à vie !</a:t>
            </a:r>
          </a:p>
        </p:txBody>
      </p:sp>
    </p:spTree>
    <p:extLst>
      <p:ext uri="{BB962C8B-B14F-4D97-AF65-F5344CB8AC3E}">
        <p14:creationId xmlns:p14="http://schemas.microsoft.com/office/powerpoint/2010/main" val="773156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105" y="811076"/>
            <a:ext cx="7983780" cy="520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67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22700" y="28913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Soyez remplaçable !</a:t>
            </a:r>
          </a:p>
        </p:txBody>
      </p:sp>
    </p:spTree>
    <p:extLst>
      <p:ext uri="{BB962C8B-B14F-4D97-AF65-F5344CB8AC3E}">
        <p14:creationId xmlns:p14="http://schemas.microsoft.com/office/powerpoint/2010/main" val="1236779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22700" y="28913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175439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2702" y="1345178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fr-FR" sz="4400" dirty="0"/>
              <a:t>Un développeur qui écrit du code :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3500" dirty="0"/>
              <a:t>Simple &amp; lisible</a:t>
            </a:r>
          </a:p>
          <a:p>
            <a:pPr marL="0" indent="0" algn="ctr">
              <a:buNone/>
            </a:pPr>
            <a:r>
              <a:rPr lang="fr-FR" sz="3500" dirty="0"/>
              <a:t>Structuré &amp; évolutif</a:t>
            </a:r>
          </a:p>
          <a:p>
            <a:pPr marL="0" indent="0" algn="ctr">
              <a:buNone/>
            </a:pPr>
            <a:r>
              <a:rPr lang="fr-FR" sz="3500" dirty="0"/>
              <a:t>Maintenable</a:t>
            </a:r>
            <a:br>
              <a:rPr lang="fr-FR" sz="3500" dirty="0"/>
            </a:br>
            <a:br>
              <a:rPr lang="fr-FR" sz="3500" dirty="0"/>
            </a:br>
            <a:endParaRPr lang="fr-FR" sz="3500" dirty="0"/>
          </a:p>
        </p:txBody>
      </p:sp>
    </p:spTree>
    <p:extLst>
      <p:ext uri="{BB962C8B-B14F-4D97-AF65-F5344CB8AC3E}">
        <p14:creationId xmlns:p14="http://schemas.microsoft.com/office/powerpoint/2010/main" val="1638362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52409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Bon développeur ?</a:t>
            </a:r>
          </a:p>
        </p:txBody>
      </p:sp>
    </p:spTree>
    <p:extLst>
      <p:ext uri="{BB962C8B-B14F-4D97-AF65-F5344CB8AC3E}">
        <p14:creationId xmlns:p14="http://schemas.microsoft.com/office/powerpoint/2010/main" val="129986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64808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Un développeur remplaçable !</a:t>
            </a:r>
          </a:p>
        </p:txBody>
      </p:sp>
    </p:spTree>
    <p:extLst>
      <p:ext uri="{BB962C8B-B14F-4D97-AF65-F5344CB8AC3E}">
        <p14:creationId xmlns:p14="http://schemas.microsoft.com/office/powerpoint/2010/main" val="1854457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DD4423-AC81-4488-8348-C94EC390D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136"/>
            <a:ext cx="10515600" cy="3056500"/>
          </a:xfrm>
        </p:spPr>
        <p:txBody>
          <a:bodyPr>
            <a:noAutofit/>
          </a:bodyPr>
          <a:lstStyle/>
          <a:p>
            <a:pPr algn="just"/>
            <a:r>
              <a:rPr lang="fr-FR" sz="4000" dirty="0"/>
              <a:t>« Connais-toi, connais ton adversaire, et cent batailles ne te mettront pas en danger. Si tu ne connais pas ton adversaire et que tu te connais, pour chaque victoire, une défaite. »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E71E165-857A-476E-BF69-C4D0AA866A0B}"/>
              </a:ext>
            </a:extLst>
          </p:cNvPr>
          <p:cNvSpPr txBox="1"/>
          <p:nvPr/>
        </p:nvSpPr>
        <p:spPr>
          <a:xfrm>
            <a:off x="8611565" y="4549636"/>
            <a:ext cx="2742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i="1" dirty="0"/>
              <a:t>L'Art de la guerre</a:t>
            </a:r>
            <a:r>
              <a:rPr lang="fr-FR" sz="2000" dirty="0"/>
              <a:t>, Sun Zi</a:t>
            </a:r>
          </a:p>
          <a:p>
            <a:pPr algn="r"/>
            <a:r>
              <a:rPr lang="fr-FR" sz="2000" dirty="0"/>
              <a:t>600 av. J-C</a:t>
            </a:r>
          </a:p>
        </p:txBody>
      </p:sp>
    </p:spTree>
    <p:extLst>
      <p:ext uri="{BB962C8B-B14F-4D97-AF65-F5344CB8AC3E}">
        <p14:creationId xmlns:p14="http://schemas.microsoft.com/office/powerpoint/2010/main" val="286366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E1B91F96-9AE7-4161-98A9-5772CD25A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092" y="245680"/>
            <a:ext cx="2476500" cy="3105150"/>
          </a:xfrm>
          <a:ln>
            <a:solidFill>
              <a:srgbClr val="E6E6E6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CA460F6-E4B9-4728-B88E-5FFC98BE4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005" y="3535067"/>
            <a:ext cx="2345975" cy="3105150"/>
          </a:xfrm>
          <a:prstGeom prst="rect">
            <a:avLst/>
          </a:prstGeom>
          <a:ln>
            <a:solidFill>
              <a:srgbClr val="E6E6E6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0ACCA3D-5E57-4D72-94F8-1E004F9A6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938" y="238945"/>
            <a:ext cx="2494896" cy="3118620"/>
          </a:xfrm>
          <a:prstGeom prst="rect">
            <a:avLst/>
          </a:prstGeom>
          <a:ln>
            <a:solidFill>
              <a:srgbClr val="E6E6E6"/>
            </a:solidFill>
          </a:ln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618822E-EB38-40E8-AE3E-AC8A7AD62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180" y="228490"/>
            <a:ext cx="2358962" cy="3122340"/>
          </a:xfrm>
          <a:prstGeom prst="rect">
            <a:avLst/>
          </a:prstGeom>
          <a:ln>
            <a:solidFill>
              <a:srgbClr val="E6E6E6"/>
            </a:solidFill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CF4D07A-6B8A-4043-9BFC-6E70CA152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0180" y="3535067"/>
            <a:ext cx="2383659" cy="3118620"/>
          </a:xfrm>
          <a:prstGeom prst="rect">
            <a:avLst/>
          </a:prstGeom>
          <a:ln>
            <a:solidFill>
              <a:srgbClr val="E6E6E6"/>
            </a:solidFill>
          </a:ln>
        </p:spPr>
      </p:pic>
    </p:spTree>
    <p:extLst>
      <p:ext uri="{BB962C8B-B14F-4D97-AF65-F5344CB8AC3E}">
        <p14:creationId xmlns:p14="http://schemas.microsoft.com/office/powerpoint/2010/main" val="2140759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510" y="263535"/>
            <a:ext cx="5460668" cy="627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39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16986</TotalTime>
  <Words>231</Words>
  <Application>Microsoft Office PowerPoint</Application>
  <PresentationFormat>Grand écran</PresentationFormat>
  <Paragraphs>83</Paragraphs>
  <Slides>34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Mangal</vt:lpstr>
      <vt:lpstr>Wingdings</vt:lpstr>
      <vt:lpstr>Office Theme</vt:lpstr>
      <vt:lpstr>Un job à vie ?</vt:lpstr>
      <vt:lpstr>Présentation PowerPoint</vt:lpstr>
      <vt:lpstr>Présentation PowerPoint</vt:lpstr>
      <vt:lpstr>Présentation PowerPoint</vt:lpstr>
      <vt:lpstr>Bon développeur ?</vt:lpstr>
      <vt:lpstr>Un développeur remplaçable !</vt:lpstr>
      <vt:lpstr>« Connais-toi, connais ton adversaire, et cent batailles ne te mettront pas en danger. Si tu ne connais pas ton adversaire et que tu te connais, pour chaque victoire, une défaite. »</vt:lpstr>
      <vt:lpstr>Présentation PowerPoint</vt:lpstr>
      <vt:lpstr>Présentation PowerPoint</vt:lpstr>
      <vt:lpstr>Les obstacles dans votre quête du graal</vt:lpstr>
      <vt:lpstr>Présentation PowerPoint</vt:lpstr>
      <vt:lpstr>Astuce n°1 : Ecrire des « tests » vides de sens </vt:lpstr>
      <vt:lpstr>Présentation PowerPoint</vt:lpstr>
      <vt:lpstr>Présentation PowerPoint</vt:lpstr>
      <vt:lpstr>Présentation PowerPoint</vt:lpstr>
      <vt:lpstr>Présentation PowerPoint</vt:lpstr>
      <vt:lpstr>Astuce n°2 : L’art du naming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 job à vie ?</dc:title>
  <dc:creator>maxime andre</dc:creator>
  <cp:lastModifiedBy>PC</cp:lastModifiedBy>
  <cp:revision>61</cp:revision>
  <dcterms:created xsi:type="dcterms:W3CDTF">2017-09-24T14:22:02Z</dcterms:created>
  <dcterms:modified xsi:type="dcterms:W3CDTF">2017-12-05T20:34:45Z</dcterms:modified>
</cp:coreProperties>
</file>